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6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8" r:id="rId19"/>
    <p:sldId id="283" r:id="rId20"/>
    <p:sldId id="284" r:id="rId21"/>
    <p:sldId id="285" r:id="rId22"/>
    <p:sldId id="286" r:id="rId23"/>
    <p:sldId id="287" r:id="rId24"/>
    <p:sldId id="267" r:id="rId25"/>
  </p:sldIdLst>
  <p:sldSz cx="12192000" cy="6858000"/>
  <p:notesSz cx="6858000" cy="9144000"/>
  <p:embeddedFontLst>
    <p:embeddedFont>
      <p:font typeface="等线" panose="02010600030101010101" pitchFamily="2" charset="-122"/>
      <p:regular r:id="rId27"/>
      <p:bold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方正粗黑宋简体" panose="02000000000000000000" pitchFamily="2" charset="-12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组件常用属性及方法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（八）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欧拉角（续）：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万向节锁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是欧拉角表示法的一个缺点。当物体的两个旋转轴（例如，俯仰角和偏航角）重合时，旋转自由度会丧失，导致系统无法进行某些旋转。具体来说，万向节锁发生在某些角度（例如，当俯仰角接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），此时会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失去一个自由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度（指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旋转轴重合、失去独立控制或无法达到预期旋转效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果），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导致旋转行为变得不连续或难以控制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如，如果物体围绕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，则绕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轴和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轴的旋转变得不再独立，系统会失去一个自由度，无法继续执行预期的旋转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欧拉角在旋转插值（如从一个方向平滑过渡到另一个方向）时，可能会出现不连续的跳跃。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Vector3(0,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360,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Vector3(0, 0, 0)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在数学上是相同的方向，但插值时会产生大角度旋转。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四元数可以通过球面插值（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Slerp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）解决这一问题。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4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四元数与欧拉角（区别）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1" y="2127715"/>
            <a:ext cx="6177915" cy="46083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79598" y="2441224"/>
            <a:ext cx="5625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中，四元数是底层旋转的核心，但欧拉角作为一个直观的接口让开发者更容易操作旋转。对于简单场景，直接使用欧拉角即可，而对于复杂的旋转和插值，建议使用四元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数（相互转化）。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98" y="4431890"/>
            <a:ext cx="5546939" cy="22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localScale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表示对象的缩放比例（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），是相对于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的缩放。如果父对象的缩放是非默认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1,1,1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子对象的缩放会受到影响。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277389"/>
            <a:ext cx="10295580" cy="34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up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right</a:t>
            </a:r>
            <a:r>
              <a:rPr lang="zh-CN" altLang="en-US" sz="3200" dirty="0" smtClean="0"/>
              <a:t>、</a:t>
            </a:r>
            <a:r>
              <a:rPr lang="en-US" altLang="zh-CN" sz="3200" dirty="0"/>
              <a:t>forward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：获取物体的“上”方向（通常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：获取物体的“右”方向（通常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：获取物体的“前”方向（通常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方向）。均为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单位向量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，会随着对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象的旋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转而变化，是一个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动态计算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值（反方向为负值）。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10928"/>
            <a:ext cx="5375328" cy="30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parent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），将父对象设置为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可以将对象移到场景的根层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级，即脱离父子物体关系。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3149263"/>
            <a:ext cx="8786713" cy="35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childCount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取物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体的子物体数量。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2" y="2704754"/>
            <a:ext cx="9859244" cy="40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5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Translate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Translate(Vector3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translation, Space relativeTo = Space.Self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，默认情况下，移动是基于对象的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本地坐标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相对于当前物体的坐标系来平移物体。可以指定平移的方向和距离，支持世界坐标系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系）其中，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表示目标平移的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指定平移是否使用世界坐标系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2" y="4067996"/>
            <a:ext cx="6967347" cy="26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Rotate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Rotate(Vector3 eulerAngles, Space relativeTo = Space.Self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转的角度是基于物体当前的方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表示旋转的角度（以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指定旋转是基于世界坐标系还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1" y="3610928"/>
            <a:ext cx="8630685" cy="30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RotateAround</a:t>
            </a:r>
            <a:r>
              <a:rPr lang="zh-CN" altLang="en-US" sz="3200" dirty="0" smtClean="0"/>
              <a:t>（</a:t>
            </a:r>
            <a:r>
              <a:rPr lang="zh-CN" altLang="en-US" sz="3200" dirty="0" smtClean="0"/>
              <a:t>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象围绕指定的点和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轴进行旋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RotateAround(Vector3 point, Vector3 axis, float angle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为旋转的中心点，表示对象要围绕的点的世界空间坐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标（可以表示自身）。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表示旋转的轴（旋转的方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向，为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单位向量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，即物体围绕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哪个轴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旋转（比如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Vector3.up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(0, 1, 0)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示围绕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angle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表示旋转的角度，单位为度。正值表示顺时针旋转，负值表示逆时针旋转。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4072592"/>
            <a:ext cx="7410960" cy="26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9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LookAt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让当前对象（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向前的方向，一般为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轴正方向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向目标对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象，目标对象可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以是一个位置（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）或一个目标物体（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LookAt(Transform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target)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表示要朝向的目标位置或物体。可以用重载方法指定“向上的方向”（默认为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(0,1,0)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1" y="3610928"/>
            <a:ext cx="9859245" cy="31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Transform</a:t>
            </a:r>
            <a:r>
              <a:rPr lang="zh-CN" altLang="en-US" sz="3200" dirty="0"/>
              <a:t>组件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组件是每个游戏对象（如场景中的角色、摄像机、灯光等）的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核心部分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，用于控制游戏对象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的位置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Position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Rotation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Scale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是一个非常重要的类，它提供了许多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，可以轻松操作对象的空间变换。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SetParent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将物体设置为另一个物体的子物体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SetParent(Transform parent, bool worldPositionStays = true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parent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表示新的父物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worldPositionStays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表示是否保持世界坐标不变，如果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，则物体会保持其世界坐标；如果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，则会调整物体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10928"/>
            <a:ext cx="7903692" cy="31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4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DetachChildren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除当前对象下的所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有子对象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DetachChildren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父物体中分离所有子物体（即取消其父物体的关联）。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3149263"/>
            <a:ext cx="7951767" cy="357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Find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通过名字查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前物体下的某个子物体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Find(string name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表示需要查找的子物体的名称，如果找到了该子物体，则返回其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11117800" cy="356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GetChild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获取子对象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GetChild(int index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687598"/>
            <a:ext cx="11339401" cy="40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（八）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组件常用属性及方法</a:t>
            </a: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position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表示游戏对象在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世界空间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中的位置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，获取或设置物体的位置（坐标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687598"/>
            <a:ext cx="9138692" cy="40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localPosition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表示游戏对象在其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本地坐标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空间中的位置，即相对于父物体的位置（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果物体没有父物体，则等同于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理，如果对象有父对象，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localPosition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可以理解为是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相对于父对象位置的偏移量。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10927"/>
            <a:ext cx="9838038" cy="310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rotation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表示对象在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世界空间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的旋转，使用的是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，避免了欧拉角旋转中的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万向节锁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问题。如果你更习惯使用欧拉角，可以用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Quaternion.Euler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来创建四元数。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65491"/>
            <a:ext cx="11461106" cy="35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localRotation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表示对象在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本地坐标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空间中的旋转，也使用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localRotation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是对象相对于父对象的旋转。（同样，也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Quaternion.Euler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来创建四元数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294806"/>
            <a:ext cx="11861916" cy="34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和计算机图形学中，四元数（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）是一种高效且稳定的表示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旋转的数学工具，主要用于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避免欧拉角旋转中的万向节锁（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Gimbal Lock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）问题，并提供平滑插值功能。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是一种扩展复数的数学结构，用于表示旋转。它由一个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部分和一个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成。写作：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w + xi + yj +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是标量部分（实部），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x,y,z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是向量部分（虚部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i,j,k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是虚数单位（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=j</a:t>
            </a:r>
            <a:r>
              <a:rPr lang="en-US" altLang="zh-CN" sz="2000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=k</a:t>
            </a:r>
            <a:r>
              <a:rPr lang="en-US" altLang="zh-CN" sz="2000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=ijk=-1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中，四元数通常表示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Quaternion(w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x, y, z)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，或者更常见地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Quaternion.eulerAngles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示欧拉角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图形中，四元数的核心作用是表示旋转，它可以看作是围绕一个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单位向量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(x, y, z)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旋转一个角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el-GR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四元数（续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四元数支持球面线性插值（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Slerp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）和其他插值方法，能够实现平滑旋转过渡，而欧拉角容易产生不连续的跳跃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同时使用四元数进行旋转计算比旋转矩阵更高效，占用的内存也更少。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366"/>
            <a:ext cx="5866360" cy="35550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30413" y="4446222"/>
            <a:ext cx="591312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封装了四元数的创建、计算和变换操作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47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 Angles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）是用于描述三维空间中旋转的一种方式，它由三个角度组成，表示对象绕固定坐标轴（通常是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轴）旋转的角度。欧拉角在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编程中非常常见，因为它直观且易于理解。欧拉角的核心思想是通过三个旋转角度来描述一个物体的旋转，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转（称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Pitch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或俯仰角）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转（称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Yaw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或偏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航角），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转（称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Roll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转角）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。这些旋转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轴旋转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，即每次先绕一个轴旋转，接着绕第二个轴旋转，再绕第三个轴旋转。欧拉角的顺序（即哪个轴先旋转）非常重要，因为不同的旋转顺序可能会得到不同的结果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中通常用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三维向量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来表示欧拉角）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4919030"/>
            <a:ext cx="5696247" cy="18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525</TotalTime>
  <Words>2510</Words>
  <Application>Microsoft Office PowerPoint</Application>
  <PresentationFormat>宽屏</PresentationFormat>
  <Paragraphs>60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Trebuchet MS</vt:lpstr>
      <vt:lpstr>微软雅黑</vt:lpstr>
      <vt:lpstr>Arial</vt:lpstr>
      <vt:lpstr>方正粗黑宋简体</vt:lpstr>
      <vt:lpstr>宋体</vt:lpstr>
      <vt:lpstr>柏林</vt:lpstr>
      <vt:lpstr>PowerPoint 演示文稿</vt:lpstr>
      <vt:lpstr>Transform组件</vt:lpstr>
      <vt:lpstr>position（属性）</vt:lpstr>
      <vt:lpstr>localPosition（属性）</vt:lpstr>
      <vt:lpstr>rotation（属性）</vt:lpstr>
      <vt:lpstr>localRotation（属性）</vt:lpstr>
      <vt:lpstr>*四元数与欧拉角（概念）</vt:lpstr>
      <vt:lpstr>*四元数与欧拉角（概念）</vt:lpstr>
      <vt:lpstr>*四元数与欧拉角（概念）</vt:lpstr>
      <vt:lpstr>*四元数与欧拉角（概念）</vt:lpstr>
      <vt:lpstr>*四元数与欧拉角（区别）</vt:lpstr>
      <vt:lpstr>localScale（属性）</vt:lpstr>
      <vt:lpstr>up、right、forward（属性）</vt:lpstr>
      <vt:lpstr>parent（属性）</vt:lpstr>
      <vt:lpstr>childCount（属性）</vt:lpstr>
      <vt:lpstr>Translate（方法）</vt:lpstr>
      <vt:lpstr>Rotate（方法）</vt:lpstr>
      <vt:lpstr>RotateAround（方法）</vt:lpstr>
      <vt:lpstr>LookAt（方法）</vt:lpstr>
      <vt:lpstr>SetParent（方法）</vt:lpstr>
      <vt:lpstr>DetachChildren（方法）</vt:lpstr>
      <vt:lpstr>Find（方法）</vt:lpstr>
      <vt:lpstr>GetChild（方法）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325</cp:revision>
  <dcterms:created xsi:type="dcterms:W3CDTF">2023-06-05T01:27:15Z</dcterms:created>
  <dcterms:modified xsi:type="dcterms:W3CDTF">2025-01-09T03:20:56Z</dcterms:modified>
</cp:coreProperties>
</file>